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313" r:id="rId6"/>
    <p:sldId id="314" r:id="rId7"/>
    <p:sldId id="315" r:id="rId8"/>
    <p:sldId id="316" r:id="rId9"/>
    <p:sldId id="317" r:id="rId10"/>
    <p:sldId id="318" r:id="rId11"/>
    <p:sldId id="289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4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Nino" userId="10914e50-ff33-49f5-bc50-1a1540a00a18" providerId="ADAL" clId="{39E3FADC-EF44-4E47-A41E-D1FD0EE97E3E}"/>
    <pc:docChg chg="undo custSel delSld modSld">
      <pc:chgData name="Anna Nino" userId="10914e50-ff33-49f5-bc50-1a1540a00a18" providerId="ADAL" clId="{39E3FADC-EF44-4E47-A41E-D1FD0EE97E3E}" dt="2026-04-01T10:51:35.880" v="177" actId="20577"/>
      <pc:docMkLst>
        <pc:docMk/>
      </pc:docMkLst>
      <pc:sldChg chg="del">
        <pc:chgData name="Anna Nino" userId="10914e50-ff33-49f5-bc50-1a1540a00a18" providerId="ADAL" clId="{39E3FADC-EF44-4E47-A41E-D1FD0EE97E3E}" dt="2026-04-01T10:41:56.195" v="0" actId="47"/>
        <pc:sldMkLst>
          <pc:docMk/>
          <pc:sldMk cId="0" sldId="257"/>
        </pc:sldMkLst>
      </pc:sldChg>
      <pc:sldChg chg="modSp mod">
        <pc:chgData name="Anna Nino" userId="10914e50-ff33-49f5-bc50-1a1540a00a18" providerId="ADAL" clId="{39E3FADC-EF44-4E47-A41E-D1FD0EE97E3E}" dt="2026-04-01T10:50:16.215" v="164" actId="20577"/>
        <pc:sldMkLst>
          <pc:docMk/>
          <pc:sldMk cId="0" sldId="289"/>
        </pc:sldMkLst>
        <pc:spChg chg="mod">
          <ac:chgData name="Anna Nino" userId="10914e50-ff33-49f5-bc50-1a1540a00a18" providerId="ADAL" clId="{39E3FADC-EF44-4E47-A41E-D1FD0EE97E3E}" dt="2026-04-01T10:50:16.215" v="164" actId="20577"/>
          <ac:spMkLst>
            <pc:docMk/>
            <pc:sldMk cId="0" sldId="289"/>
            <ac:spMk id="846" creationId="{00000000-0000-0000-0000-000000000000}"/>
          </ac:spMkLst>
        </pc:spChg>
      </pc:sldChg>
      <pc:sldChg chg="addSp delSp modSp mod">
        <pc:chgData name="Anna Nino" userId="10914e50-ff33-49f5-bc50-1a1540a00a18" providerId="ADAL" clId="{39E3FADC-EF44-4E47-A41E-D1FD0EE97E3E}" dt="2026-04-01T10:51:35.880" v="177" actId="20577"/>
        <pc:sldMkLst>
          <pc:docMk/>
          <pc:sldMk cId="216413491" sldId="313"/>
        </pc:sldMkLst>
        <pc:spChg chg="add del mod">
          <ac:chgData name="Anna Nino" userId="10914e50-ff33-49f5-bc50-1a1540a00a18" providerId="ADAL" clId="{39E3FADC-EF44-4E47-A41E-D1FD0EE97E3E}" dt="2026-04-01T10:42:01.644" v="2" actId="478"/>
          <ac:spMkLst>
            <pc:docMk/>
            <pc:sldMk cId="216413491" sldId="313"/>
            <ac:spMk id="4" creationId="{28C32F43-1BEE-8377-ECFD-D0482439FF88}"/>
          </ac:spMkLst>
        </pc:spChg>
        <pc:spChg chg="del">
          <ac:chgData name="Anna Nino" userId="10914e50-ff33-49f5-bc50-1a1540a00a18" providerId="ADAL" clId="{39E3FADC-EF44-4E47-A41E-D1FD0EE97E3E}" dt="2026-04-01T10:42:00.272" v="1" actId="478"/>
          <ac:spMkLst>
            <pc:docMk/>
            <pc:sldMk cId="216413491" sldId="313"/>
            <ac:spMk id="793" creationId="{A351BC0B-229A-F003-F76C-8B93C5477E69}"/>
          </ac:spMkLst>
        </pc:spChg>
        <pc:spChg chg="mod">
          <ac:chgData name="Anna Nino" userId="10914e50-ff33-49f5-bc50-1a1540a00a18" providerId="ADAL" clId="{39E3FADC-EF44-4E47-A41E-D1FD0EE97E3E}" dt="2026-04-01T10:51:30.704" v="171" actId="1076"/>
          <ac:spMkLst>
            <pc:docMk/>
            <pc:sldMk cId="216413491" sldId="313"/>
            <ac:spMk id="794" creationId="{6EA1F18E-C07F-55B4-F8D5-7E509493FEAE}"/>
          </ac:spMkLst>
        </pc:spChg>
        <pc:spChg chg="mod">
          <ac:chgData name="Anna Nino" userId="10914e50-ff33-49f5-bc50-1a1540a00a18" providerId="ADAL" clId="{39E3FADC-EF44-4E47-A41E-D1FD0EE97E3E}" dt="2026-04-01T10:51:35.880" v="177" actId="20577"/>
          <ac:spMkLst>
            <pc:docMk/>
            <pc:sldMk cId="216413491" sldId="313"/>
            <ac:spMk id="795" creationId="{6546B56C-1DB8-DF12-3971-A41D30A94BB3}"/>
          </ac:spMkLst>
        </pc:spChg>
        <pc:picChg chg="mod">
          <ac:chgData name="Anna Nino" userId="10914e50-ff33-49f5-bc50-1a1540a00a18" providerId="ADAL" clId="{39E3FADC-EF44-4E47-A41E-D1FD0EE97E3E}" dt="2026-04-01T10:51:23.610" v="170" actId="1076"/>
          <ac:picMkLst>
            <pc:docMk/>
            <pc:sldMk cId="216413491" sldId="313"/>
            <ac:picMk id="3" creationId="{474EA793-24DC-E19E-0E83-6F64937C748E}"/>
          </ac:picMkLst>
        </pc:picChg>
        <pc:picChg chg="add del mod">
          <ac:chgData name="Anna Nino" userId="10914e50-ff33-49f5-bc50-1a1540a00a18" providerId="ADAL" clId="{39E3FADC-EF44-4E47-A41E-D1FD0EE97E3E}" dt="2026-04-01T10:42:45.798" v="13" actId="478"/>
          <ac:picMkLst>
            <pc:docMk/>
            <pc:sldMk cId="216413491" sldId="313"/>
            <ac:picMk id="6" creationId="{41627A1C-2C2F-7CBB-2814-E86061BADFC6}"/>
          </ac:picMkLst>
        </pc:picChg>
      </pc:sldChg>
      <pc:sldChg chg="addSp delSp modSp mod">
        <pc:chgData name="Anna Nino" userId="10914e50-ff33-49f5-bc50-1a1540a00a18" providerId="ADAL" clId="{39E3FADC-EF44-4E47-A41E-D1FD0EE97E3E}" dt="2026-04-01T10:43:20.214" v="23" actId="1076"/>
        <pc:sldMkLst>
          <pc:docMk/>
          <pc:sldMk cId="3317572925" sldId="314"/>
        </pc:sldMkLst>
        <pc:spChg chg="del">
          <ac:chgData name="Anna Nino" userId="10914e50-ff33-49f5-bc50-1a1540a00a18" providerId="ADAL" clId="{39E3FADC-EF44-4E47-A41E-D1FD0EE97E3E}" dt="2026-04-01T10:42:03.030" v="3" actId="478"/>
          <ac:spMkLst>
            <pc:docMk/>
            <pc:sldMk cId="3317572925" sldId="314"/>
            <ac:spMk id="2" creationId="{BD3C2A08-EF79-F2A7-E9FE-009ADB3A4052}"/>
          </ac:spMkLst>
        </pc:spChg>
        <pc:spChg chg="mod">
          <ac:chgData name="Anna Nino" userId="10914e50-ff33-49f5-bc50-1a1540a00a18" providerId="ADAL" clId="{39E3FADC-EF44-4E47-A41E-D1FD0EE97E3E}" dt="2026-04-01T10:43:06.631" v="18" actId="1076"/>
          <ac:spMkLst>
            <pc:docMk/>
            <pc:sldMk cId="3317572925" sldId="314"/>
            <ac:spMk id="794" creationId="{D8F1D48E-B73C-DD50-02B1-C125D43FE764}"/>
          </ac:spMkLst>
        </pc:spChg>
        <pc:spChg chg="mod">
          <ac:chgData name="Anna Nino" userId="10914e50-ff33-49f5-bc50-1a1540a00a18" providerId="ADAL" clId="{39E3FADC-EF44-4E47-A41E-D1FD0EE97E3E}" dt="2026-04-01T10:43:18.504" v="22" actId="14100"/>
          <ac:spMkLst>
            <pc:docMk/>
            <pc:sldMk cId="3317572925" sldId="314"/>
            <ac:spMk id="795" creationId="{E1B44309-0AAD-3F95-0CA7-CF9370847C48}"/>
          </ac:spMkLst>
        </pc:spChg>
        <pc:picChg chg="mod">
          <ac:chgData name="Anna Nino" userId="10914e50-ff33-49f5-bc50-1a1540a00a18" providerId="ADAL" clId="{39E3FADC-EF44-4E47-A41E-D1FD0EE97E3E}" dt="2026-04-01T10:43:20.214" v="23" actId="1076"/>
          <ac:picMkLst>
            <pc:docMk/>
            <pc:sldMk cId="3317572925" sldId="314"/>
            <ac:picMk id="4" creationId="{0929D60E-3708-80C1-C5AF-74362433F346}"/>
          </ac:picMkLst>
        </pc:picChg>
        <pc:picChg chg="add del mod">
          <ac:chgData name="Anna Nino" userId="10914e50-ff33-49f5-bc50-1a1540a00a18" providerId="ADAL" clId="{39E3FADC-EF44-4E47-A41E-D1FD0EE97E3E}" dt="2026-04-01T10:43:00.947" v="17" actId="478"/>
          <ac:picMkLst>
            <pc:docMk/>
            <pc:sldMk cId="3317572925" sldId="314"/>
            <ac:picMk id="5" creationId="{F1E2A921-DE57-0A76-0035-A7EAED39C443}"/>
          </ac:picMkLst>
        </pc:picChg>
      </pc:sldChg>
      <pc:sldChg chg="addSp delSp modSp mod">
        <pc:chgData name="Anna Nino" userId="10914e50-ff33-49f5-bc50-1a1540a00a18" providerId="ADAL" clId="{39E3FADC-EF44-4E47-A41E-D1FD0EE97E3E}" dt="2026-04-01T10:44:03.159" v="36" actId="20577"/>
        <pc:sldMkLst>
          <pc:docMk/>
          <pc:sldMk cId="1578231998" sldId="315"/>
        </pc:sldMkLst>
        <pc:spChg chg="add del mod">
          <ac:chgData name="Anna Nino" userId="10914e50-ff33-49f5-bc50-1a1540a00a18" providerId="ADAL" clId="{39E3FADC-EF44-4E47-A41E-D1FD0EE97E3E}" dt="2026-04-01T10:42:10.172" v="5" actId="478"/>
          <ac:spMkLst>
            <pc:docMk/>
            <pc:sldMk cId="1578231998" sldId="315"/>
            <ac:spMk id="3" creationId="{6B58253F-984A-F3DE-7AD1-29A82FA9D57A}"/>
          </ac:spMkLst>
        </pc:spChg>
        <pc:spChg chg="del">
          <ac:chgData name="Anna Nino" userId="10914e50-ff33-49f5-bc50-1a1540a00a18" providerId="ADAL" clId="{39E3FADC-EF44-4E47-A41E-D1FD0EE97E3E}" dt="2026-04-01T10:42:07.512" v="4" actId="478"/>
          <ac:spMkLst>
            <pc:docMk/>
            <pc:sldMk cId="1578231998" sldId="315"/>
            <ac:spMk id="793" creationId="{00000000-0000-0000-0000-000000000000}"/>
          </ac:spMkLst>
        </pc:spChg>
        <pc:spChg chg="mod">
          <ac:chgData name="Anna Nino" userId="10914e50-ff33-49f5-bc50-1a1540a00a18" providerId="ADAL" clId="{39E3FADC-EF44-4E47-A41E-D1FD0EE97E3E}" dt="2026-04-01T10:44:03.159" v="36" actId="20577"/>
          <ac:spMkLst>
            <pc:docMk/>
            <pc:sldMk cId="1578231998" sldId="315"/>
            <ac:spMk id="794" creationId="{00000000-0000-0000-0000-000000000000}"/>
          </ac:spMkLst>
        </pc:spChg>
        <pc:spChg chg="mod">
          <ac:chgData name="Anna Nino" userId="10914e50-ff33-49f5-bc50-1a1540a00a18" providerId="ADAL" clId="{39E3FADC-EF44-4E47-A41E-D1FD0EE97E3E}" dt="2026-04-01T10:43:59.491" v="34" actId="20577"/>
          <ac:spMkLst>
            <pc:docMk/>
            <pc:sldMk cId="1578231998" sldId="315"/>
            <ac:spMk id="795" creationId="{00000000-0000-0000-0000-000000000000}"/>
          </ac:spMkLst>
        </pc:spChg>
        <pc:picChg chg="del mod">
          <ac:chgData name="Anna Nino" userId="10914e50-ff33-49f5-bc50-1a1540a00a18" providerId="ADAL" clId="{39E3FADC-EF44-4E47-A41E-D1FD0EE97E3E}" dt="2026-04-01T10:43:52.036" v="30" actId="478"/>
          <ac:picMkLst>
            <pc:docMk/>
            <pc:sldMk cId="1578231998" sldId="315"/>
            <ac:picMk id="4" creationId="{5C28E4EB-4E01-0EDD-FB43-196378255E95}"/>
          </ac:picMkLst>
        </pc:picChg>
        <pc:picChg chg="add del mod">
          <ac:chgData name="Anna Nino" userId="10914e50-ff33-49f5-bc50-1a1540a00a18" providerId="ADAL" clId="{39E3FADC-EF44-4E47-A41E-D1FD0EE97E3E}" dt="2026-04-01T10:43:56.449" v="33" actId="1076"/>
          <ac:picMkLst>
            <pc:docMk/>
            <pc:sldMk cId="1578231998" sldId="315"/>
            <ac:picMk id="6" creationId="{5F1B4DFC-4D65-3E33-7E5A-5B39570EBFCF}"/>
          </ac:picMkLst>
        </pc:picChg>
      </pc:sldChg>
      <pc:sldChg chg="addSp delSp modSp mod">
        <pc:chgData name="Anna Nino" userId="10914e50-ff33-49f5-bc50-1a1540a00a18" providerId="ADAL" clId="{39E3FADC-EF44-4E47-A41E-D1FD0EE97E3E}" dt="2026-04-01T10:51:12.247" v="167" actId="14100"/>
        <pc:sldMkLst>
          <pc:docMk/>
          <pc:sldMk cId="1780281866" sldId="316"/>
        </pc:sldMkLst>
        <pc:spChg chg="add del mod">
          <ac:chgData name="Anna Nino" userId="10914e50-ff33-49f5-bc50-1a1540a00a18" providerId="ADAL" clId="{39E3FADC-EF44-4E47-A41E-D1FD0EE97E3E}" dt="2026-04-01T10:42:16.522" v="7" actId="478"/>
          <ac:spMkLst>
            <pc:docMk/>
            <pc:sldMk cId="1780281866" sldId="316"/>
            <ac:spMk id="4" creationId="{10185AC1-E939-DE3F-FA52-E776B5C0345F}"/>
          </ac:spMkLst>
        </pc:spChg>
        <pc:spChg chg="del">
          <ac:chgData name="Anna Nino" userId="10914e50-ff33-49f5-bc50-1a1540a00a18" providerId="ADAL" clId="{39E3FADC-EF44-4E47-A41E-D1FD0EE97E3E}" dt="2026-04-01T10:42:12.692" v="6" actId="478"/>
          <ac:spMkLst>
            <pc:docMk/>
            <pc:sldMk cId="1780281866" sldId="316"/>
            <ac:spMk id="793" creationId="{5D2F18AB-9574-179A-E33C-7061DE621707}"/>
          </ac:spMkLst>
        </pc:spChg>
        <pc:spChg chg="mod">
          <ac:chgData name="Anna Nino" userId="10914e50-ff33-49f5-bc50-1a1540a00a18" providerId="ADAL" clId="{39E3FADC-EF44-4E47-A41E-D1FD0EE97E3E}" dt="2026-04-01T10:45:33.678" v="107" actId="20577"/>
          <ac:spMkLst>
            <pc:docMk/>
            <pc:sldMk cId="1780281866" sldId="316"/>
            <ac:spMk id="795" creationId="{442B7C0F-3DE6-5239-EBB8-42A09508C33D}"/>
          </ac:spMkLst>
        </pc:spChg>
        <pc:picChg chg="del mod">
          <ac:chgData name="Anna Nino" userId="10914e50-ff33-49f5-bc50-1a1540a00a18" providerId="ADAL" clId="{39E3FADC-EF44-4E47-A41E-D1FD0EE97E3E}" dt="2026-04-01T10:44:24.214" v="43" actId="478"/>
          <ac:picMkLst>
            <pc:docMk/>
            <pc:sldMk cId="1780281866" sldId="316"/>
            <ac:picMk id="3" creationId="{74FD8183-78C6-1DE6-6600-153CAACE2117}"/>
          </ac:picMkLst>
        </pc:picChg>
        <pc:picChg chg="add mod">
          <ac:chgData name="Anna Nino" userId="10914e50-ff33-49f5-bc50-1a1540a00a18" providerId="ADAL" clId="{39E3FADC-EF44-4E47-A41E-D1FD0EE97E3E}" dt="2026-04-01T10:51:12.247" v="167" actId="14100"/>
          <ac:picMkLst>
            <pc:docMk/>
            <pc:sldMk cId="1780281866" sldId="316"/>
            <ac:picMk id="6" creationId="{DFA9CBC0-1753-F41C-11C0-4DB6C7CBAAEF}"/>
          </ac:picMkLst>
        </pc:picChg>
      </pc:sldChg>
      <pc:sldChg chg="addSp delSp modSp mod">
        <pc:chgData name="Anna Nino" userId="10914e50-ff33-49f5-bc50-1a1540a00a18" providerId="ADAL" clId="{39E3FADC-EF44-4E47-A41E-D1FD0EE97E3E}" dt="2026-04-01T10:49:01.093" v="116" actId="14100"/>
        <pc:sldMkLst>
          <pc:docMk/>
          <pc:sldMk cId="2988979078" sldId="317"/>
        </pc:sldMkLst>
        <pc:spChg chg="del">
          <ac:chgData name="Anna Nino" userId="10914e50-ff33-49f5-bc50-1a1540a00a18" providerId="ADAL" clId="{39E3FADC-EF44-4E47-A41E-D1FD0EE97E3E}" dt="2026-04-01T10:42:18.782" v="8" actId="478"/>
          <ac:spMkLst>
            <pc:docMk/>
            <pc:sldMk cId="2988979078" sldId="317"/>
            <ac:spMk id="2" creationId="{2F176D9F-ABA4-5A9D-B2F4-057EDDA25971}"/>
          </ac:spMkLst>
        </pc:spChg>
        <pc:spChg chg="mod">
          <ac:chgData name="Anna Nino" userId="10914e50-ff33-49f5-bc50-1a1540a00a18" providerId="ADAL" clId="{39E3FADC-EF44-4E47-A41E-D1FD0EE97E3E}" dt="2026-04-01T10:49:01.093" v="116" actId="14100"/>
          <ac:spMkLst>
            <pc:docMk/>
            <pc:sldMk cId="2988979078" sldId="317"/>
            <ac:spMk id="795" creationId="{00000000-0000-0000-0000-000000000000}"/>
          </ac:spMkLst>
        </pc:spChg>
        <pc:picChg chg="del">
          <ac:chgData name="Anna Nino" userId="10914e50-ff33-49f5-bc50-1a1540a00a18" providerId="ADAL" clId="{39E3FADC-EF44-4E47-A41E-D1FD0EE97E3E}" dt="2026-04-01T10:48:50.187" v="111" actId="478"/>
          <ac:picMkLst>
            <pc:docMk/>
            <pc:sldMk cId="2988979078" sldId="317"/>
            <ac:picMk id="4" creationId="{99E6DF99-FA8E-D17F-F161-9530A88F2AE8}"/>
          </ac:picMkLst>
        </pc:picChg>
        <pc:picChg chg="add mod">
          <ac:chgData name="Anna Nino" userId="10914e50-ff33-49f5-bc50-1a1540a00a18" providerId="ADAL" clId="{39E3FADC-EF44-4E47-A41E-D1FD0EE97E3E}" dt="2026-04-01T10:48:58.474" v="115" actId="1076"/>
          <ac:picMkLst>
            <pc:docMk/>
            <pc:sldMk cId="2988979078" sldId="317"/>
            <ac:picMk id="6" creationId="{60E61606-D14B-23EE-4EDF-A41CC3DF11E2}"/>
          </ac:picMkLst>
        </pc:picChg>
      </pc:sldChg>
      <pc:sldChg chg="addSp delSp modSp mod">
        <pc:chgData name="Anna Nino" userId="10914e50-ff33-49f5-bc50-1a1540a00a18" providerId="ADAL" clId="{39E3FADC-EF44-4E47-A41E-D1FD0EE97E3E}" dt="2026-04-01T10:49:51.870" v="132" actId="20577"/>
        <pc:sldMkLst>
          <pc:docMk/>
          <pc:sldMk cId="321649048" sldId="318"/>
        </pc:sldMkLst>
        <pc:spChg chg="del">
          <ac:chgData name="Anna Nino" userId="10914e50-ff33-49f5-bc50-1a1540a00a18" providerId="ADAL" clId="{39E3FADC-EF44-4E47-A41E-D1FD0EE97E3E}" dt="2026-04-01T10:42:22.544" v="9" actId="478"/>
          <ac:spMkLst>
            <pc:docMk/>
            <pc:sldMk cId="321649048" sldId="318"/>
            <ac:spMk id="2" creationId="{D5A0F99C-AFA7-B6CB-4C72-53820F829262}"/>
          </ac:spMkLst>
        </pc:spChg>
        <pc:spChg chg="mod">
          <ac:chgData name="Anna Nino" userId="10914e50-ff33-49f5-bc50-1a1540a00a18" providerId="ADAL" clId="{39E3FADC-EF44-4E47-A41E-D1FD0EE97E3E}" dt="2026-04-01T10:49:51.870" v="132" actId="20577"/>
          <ac:spMkLst>
            <pc:docMk/>
            <pc:sldMk cId="321649048" sldId="318"/>
            <ac:spMk id="795" creationId="{00000000-0000-0000-0000-000000000000}"/>
          </ac:spMkLst>
        </pc:spChg>
        <pc:picChg chg="del">
          <ac:chgData name="Anna Nino" userId="10914e50-ff33-49f5-bc50-1a1540a00a18" providerId="ADAL" clId="{39E3FADC-EF44-4E47-A41E-D1FD0EE97E3E}" dt="2026-04-01T10:49:16.245" v="120" actId="478"/>
          <ac:picMkLst>
            <pc:docMk/>
            <pc:sldMk cId="321649048" sldId="318"/>
            <ac:picMk id="4" creationId="{574F18A0-1CD3-B29D-0B59-8F6D3C9E2003}"/>
          </ac:picMkLst>
        </pc:picChg>
        <pc:picChg chg="add mod modCrop">
          <ac:chgData name="Anna Nino" userId="10914e50-ff33-49f5-bc50-1a1540a00a18" providerId="ADAL" clId="{39E3FADC-EF44-4E47-A41E-D1FD0EE97E3E}" dt="2026-04-01T10:49:25.434" v="124" actId="732"/>
          <ac:picMkLst>
            <pc:docMk/>
            <pc:sldMk cId="321649048" sldId="318"/>
            <ac:picMk id="6" creationId="{F4818454-FE6F-05F4-9340-C6E78E341165}"/>
          </ac:picMkLst>
        </pc:picChg>
      </pc:sldChg>
      <pc:sldMasterChg chg="delSldLayout">
        <pc:chgData name="Anna Nino" userId="10914e50-ff33-49f5-bc50-1a1540a00a18" providerId="ADAL" clId="{39E3FADC-EF44-4E47-A41E-D1FD0EE97E3E}" dt="2026-04-01T10:41:56.195" v="0" actId="47"/>
        <pc:sldMasterMkLst>
          <pc:docMk/>
          <pc:sldMasterMk cId="0" sldId="2147483648"/>
        </pc:sldMasterMkLst>
        <pc:sldLayoutChg chg="del">
          <pc:chgData name="Anna Nino" userId="10914e50-ff33-49f5-bc50-1a1540a00a18" providerId="ADAL" clId="{39E3FADC-EF44-4E47-A41E-D1FD0EE97E3E}" dt="2026-04-01T10:41:56.195" v="0" actId="47"/>
          <pc:sldLayoutMkLst>
            <pc:docMk/>
            <pc:sldMasterMk cId="0" sldId="2147483648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715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idtech.it" TargetMode="External"/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23071484" cy="4985595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br>
              <a:rPr lang="it-IT" dirty="0"/>
            </a:br>
            <a:r>
              <a:rPr lang="it-IT" dirty="0"/>
              <a:t>Guida al </a:t>
            </a:r>
            <a:r>
              <a:rPr lang="it-IT" dirty="0">
                <a:solidFill>
                  <a:srgbClr val="DA4141"/>
                </a:solidFill>
              </a:rPr>
              <a:t>Voto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 dirty="0">
                <a:solidFill>
                  <a:schemeClr val="bg1"/>
                </a:solidFill>
              </a:rPr>
              <a:t>per le elezioni di AssoCounseling</a:t>
            </a:r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xfrm>
            <a:off x="752284" y="12519951"/>
            <a:ext cx="5012591" cy="360099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Guida realizzata in data</a:t>
            </a:r>
            <a:r>
              <a:rPr dirty="0"/>
              <a:t> </a:t>
            </a:r>
            <a:r>
              <a:rPr lang="it-IT" dirty="0"/>
              <a:t>02</a:t>
            </a:r>
            <a:r>
              <a:rPr dirty="0"/>
              <a:t>/</a:t>
            </a:r>
            <a:r>
              <a:rPr lang="it-IT" dirty="0"/>
              <a:t>04</a:t>
            </a:r>
            <a:r>
              <a:rPr dirty="0"/>
              <a:t>/</a:t>
            </a:r>
            <a:r>
              <a:rPr lang="it-IT" dirty="0"/>
              <a:t>2026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E359A-74BB-53CB-2E55-A8FBA1C48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6BC1689C-8DF3-4FF1-5D15-7E8C9DB0B4D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it-IT" noProof="0"/>
              <a:t>2</a:t>
            </a:fld>
            <a:endParaRPr lang="it-IT" noProof="0" dirty="0"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6EA1F18E-C07F-55B4-F8D5-7E509493FEAE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3191135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noProof="0" dirty="0"/>
              <a:t>Link di accesso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6546B56C-1DB8-DF12-3971-A41D30A94BB3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5499622"/>
            <a:ext cx="9279450" cy="735085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it-IT" noProof="0" dirty="0"/>
              <a:t>Cara socia, caro socio, </a:t>
            </a:r>
            <a:r>
              <a:rPr lang="it-IT" dirty="0"/>
              <a:t>p</a:t>
            </a:r>
            <a:r>
              <a:rPr lang="it-IT" noProof="0" dirty="0"/>
              <a:t>rima del voto (il giorno 08/04/2026) riceverai via mail il link per collegarsi all’area di voto (pulsante Accedi). </a:t>
            </a:r>
            <a:r>
              <a:rPr lang="it-IT" b="1" noProof="0" dirty="0"/>
              <a:t>Potrai accedere solo a votazioni aperte</a:t>
            </a:r>
            <a:r>
              <a:rPr lang="it-IT" noProof="0" dirty="0"/>
              <a:t>.</a:t>
            </a:r>
          </a:p>
          <a:p>
            <a:r>
              <a:rPr lang="it-IT" dirty="0"/>
              <a:t>Ti arriverà questa email:</a:t>
            </a:r>
          </a:p>
          <a:p>
            <a:r>
              <a:rPr lang="it-IT" b="1" noProof="0" dirty="0"/>
              <a:t>Contenuto</a:t>
            </a:r>
            <a:r>
              <a:rPr lang="it-IT" noProof="0" dirty="0"/>
              <a:t>:  </a:t>
            </a:r>
          </a:p>
          <a:p>
            <a:r>
              <a:rPr lang="it-IT" b="1" noProof="0" dirty="0"/>
              <a:t>Oggetto</a:t>
            </a:r>
            <a:r>
              <a:rPr lang="it-IT" noProof="0" dirty="0"/>
              <a:t>:</a:t>
            </a:r>
            <a:br>
              <a:rPr lang="it-IT" noProof="0" dirty="0"/>
            </a:br>
            <a:r>
              <a:rPr lang="it-IT" i="1" noProof="0" dirty="0" err="1"/>
              <a:t>Eligo</a:t>
            </a:r>
            <a:r>
              <a:rPr lang="it-IT" i="1" noProof="0" dirty="0"/>
              <a:t> </a:t>
            </a:r>
            <a:r>
              <a:rPr lang="it-IT" i="1" noProof="0" dirty="0" err="1"/>
              <a:t>Evoting</a:t>
            </a:r>
            <a:r>
              <a:rPr lang="it-IT" i="1" noProof="0" dirty="0"/>
              <a:t> - Credenziali di </a:t>
            </a:r>
            <a:r>
              <a:rPr lang="it-IT" i="1" noProof="0" dirty="0" err="1"/>
              <a:t>tuonomecognome</a:t>
            </a:r>
            <a:r>
              <a:rPr lang="it-IT" i="1" noProof="0" dirty="0"/>
              <a:t> - Votazione AssoCounseling</a:t>
            </a:r>
          </a:p>
          <a:p>
            <a:r>
              <a:rPr lang="it-IT" b="1" noProof="0" dirty="0"/>
              <a:t>Mittente</a:t>
            </a:r>
            <a:r>
              <a:rPr lang="it-IT" noProof="0" dirty="0"/>
              <a:t>:</a:t>
            </a:r>
            <a:br>
              <a:rPr lang="it-IT" noProof="0" dirty="0"/>
            </a:br>
            <a:r>
              <a:rPr lang="it-IT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it-IT" noProof="0" dirty="0"/>
          </a:p>
          <a:p>
            <a:r>
              <a:rPr lang="it-IT" noProof="0" dirty="0"/>
              <a:t>Ti invitiamo a controllare lo spam (e, se possibile, a inserire l’indirizzo </a:t>
            </a:r>
            <a:r>
              <a:rPr lang="it-IT" b="1" noProof="0" dirty="0"/>
              <a:t>notifica@evoting.it</a:t>
            </a:r>
            <a:r>
              <a:rPr lang="it-IT" noProof="0" dirty="0"/>
              <a:t> tra i mittenti sicuri).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4EA793-24DC-E19E-0E83-6F64937C7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" r="1533"/>
          <a:stretch/>
        </p:blipFill>
        <p:spPr>
          <a:xfrm>
            <a:off x="10823511" y="2668555"/>
            <a:ext cx="11019734" cy="864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/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87CE0A4D-2F9D-FDEC-E8CF-87458C5494E7}"/>
              </a:ext>
            </a:extLst>
          </p:cNvPr>
          <p:cNvSpPr/>
          <p:nvPr/>
        </p:nvSpPr>
        <p:spPr>
          <a:xfrm>
            <a:off x="2522220" y="8062410"/>
            <a:ext cx="8059783" cy="535577"/>
          </a:xfrm>
          <a:prstGeom prst="right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641349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5F94D-B301-6FDF-03AF-78759DF1A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208FA6BC-30A0-2DB4-B88A-794E8C8D1D9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lang="it-IT" noProof="0"/>
              <a:t>3</a:t>
            </a:fld>
            <a:endParaRPr lang="it-IT" noProof="0" dirty="0"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D8F1D48E-B73C-DD50-02B1-C125D43FE764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3160" y="1300545"/>
            <a:ext cx="16886189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noProof="0" dirty="0"/>
              <a:t>Accedi all'area di voto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E1B44309-0AAD-3F95-0CA7-CF9370847C48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3160" y="5062078"/>
            <a:ext cx="4504234" cy="866775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it-IT" noProof="0" dirty="0"/>
              <a:t>Verificare il proprio nome e cliccare su ENTRA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29D60E-3708-80C1-C5AF-74362433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" b="150"/>
          <a:stretch/>
        </p:blipFill>
        <p:spPr>
          <a:xfrm>
            <a:off x="5656765" y="2778756"/>
            <a:ext cx="17317810" cy="906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175729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it-IT" noProof="0"/>
              <a:t>4</a:t>
            </a:fld>
            <a:endParaRPr lang="it-IT" noProof="0" dirty="0"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noProof="0" dirty="0"/>
              <a:t>Scheda di voto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5085022" cy="288194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it-IT" noProof="0" dirty="0"/>
              <a:t>Verrà visualizzata la scheda da votare. </a:t>
            </a:r>
            <a:r>
              <a:rPr lang="it-IT" b="1" noProof="0" dirty="0"/>
              <a:t>È presente una sola scheda</a:t>
            </a:r>
            <a:r>
              <a:rPr lang="it-IT" noProof="0" dirty="0"/>
              <a:t>.</a:t>
            </a:r>
            <a:br>
              <a:rPr lang="it-IT" noProof="0" dirty="0"/>
            </a:br>
            <a:br>
              <a:rPr lang="it-IT" noProof="0" dirty="0"/>
            </a:br>
            <a:r>
              <a:rPr lang="it-IT" noProof="0" dirty="0"/>
              <a:t>Clicca su “VOTA” per aprire la scheda da votare.</a:t>
            </a:r>
          </a:p>
          <a:p>
            <a:endParaRPr lang="it-IT" noProof="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F1B4DFC-4D65-3E33-7E5A-5B39570EB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9" y="2710458"/>
            <a:ext cx="17278717" cy="9139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5782319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7934-A054-1CEC-3167-796D90F49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>
            <a:extLst>
              <a:ext uri="{FF2B5EF4-FFF2-40B4-BE49-F238E27FC236}">
                <a16:creationId xmlns:a16="http://schemas.microsoft.com/office/drawing/2014/main" id="{92B1066D-D0BC-0865-9A00-C8356B6F8C8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4" name="Questo è un titolo, questo è un titolo.">
            <a:extLst>
              <a:ext uri="{FF2B5EF4-FFF2-40B4-BE49-F238E27FC236}">
                <a16:creationId xmlns:a16="http://schemas.microsoft.com/office/drawing/2014/main" id="{BEAE99C3-9CDC-1F66-D1E4-C9BD11FF5870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779065" y="2077343"/>
            <a:ext cx="4826605" cy="2158146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Esprimi il </a:t>
            </a:r>
          </a:p>
          <a:p>
            <a:r>
              <a:rPr lang="it-IT" dirty="0"/>
              <a:t>tuo voto</a:t>
            </a:r>
            <a:endParaRPr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>
            <a:extLst>
              <a:ext uri="{FF2B5EF4-FFF2-40B4-BE49-F238E27FC236}">
                <a16:creationId xmlns:a16="http://schemas.microsoft.com/office/drawing/2014/main" id="{442B7C0F-3DE6-5239-EBB8-42A09508C33D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779065" y="4811265"/>
            <a:ext cx="4110987" cy="4396202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votare</a:t>
            </a:r>
            <a:r>
              <a:rPr lang="en-US" dirty="0"/>
              <a:t>:</a:t>
            </a:r>
          </a:p>
          <a:p>
            <a:r>
              <a:rPr lang="en-US" dirty="0"/>
              <a:t>1) </a:t>
            </a:r>
            <a:r>
              <a:rPr lang="en-US" dirty="0" err="1"/>
              <a:t>Seleziona</a:t>
            </a:r>
            <a:r>
              <a:rPr lang="en-US" dirty="0"/>
              <a:t> la </a:t>
            </a:r>
            <a:r>
              <a:rPr lang="en-US" dirty="0" err="1"/>
              <a:t>casella</a:t>
            </a:r>
            <a:r>
              <a:rPr lang="en-US" dirty="0"/>
              <a:t> </a:t>
            </a:r>
            <a:r>
              <a:rPr lang="en-US" dirty="0" err="1"/>
              <a:t>corrispondente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scelta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2) </a:t>
            </a:r>
            <a:r>
              <a:rPr lang="en-US" dirty="0" err="1"/>
              <a:t>Clicca</a:t>
            </a:r>
            <a:r>
              <a:rPr lang="en-US" dirty="0"/>
              <a:t> il </a:t>
            </a:r>
            <a:r>
              <a:rPr lang="en-US" dirty="0" err="1"/>
              <a:t>pulsante</a:t>
            </a:r>
            <a:r>
              <a:rPr lang="en-US" dirty="0"/>
              <a:t> “VOTA“</a:t>
            </a:r>
          </a:p>
          <a:p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5314AEE-1837-20EE-A487-EAE155FE8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663" y="3019844"/>
            <a:ext cx="11191633" cy="76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818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812208" y="4483992"/>
            <a:ext cx="6353702" cy="4324644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assegnato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,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presentata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di </a:t>
            </a:r>
            <a:r>
              <a:rPr lang="en-US" dirty="0" err="1"/>
              <a:t>riepilogo</a:t>
            </a:r>
            <a:r>
              <a:rPr lang="en-US" dirty="0"/>
              <a:t> del </a:t>
            </a:r>
            <a:r>
              <a:rPr lang="en-US" dirty="0" err="1"/>
              <a:t>voto</a:t>
            </a:r>
            <a:r>
              <a:rPr lang="en-US" dirty="0"/>
              <a:t>, come la </a:t>
            </a:r>
            <a:r>
              <a:rPr lang="en-US" dirty="0" err="1"/>
              <a:t>schermata</a:t>
            </a:r>
            <a:r>
              <a:rPr lang="en-US" dirty="0"/>
              <a:t> </a:t>
            </a:r>
            <a:r>
              <a:rPr lang="en-US" dirty="0" err="1"/>
              <a:t>d'esempio</a:t>
            </a:r>
            <a:r>
              <a:rPr lang="en-US" dirty="0"/>
              <a:t> qui a </a:t>
            </a:r>
            <a:r>
              <a:rPr lang="en-US" dirty="0" err="1"/>
              <a:t>fianco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</a:t>
            </a:r>
            <a:r>
              <a:rPr lang="en-US" dirty="0" err="1"/>
              <a:t>nell’urna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solo dopo </a:t>
            </a:r>
            <a:r>
              <a:rPr lang="en-US" dirty="0" err="1"/>
              <a:t>questo</a:t>
            </a:r>
            <a:r>
              <a:rPr lang="en-US" dirty="0"/>
              <a:t> passaggio.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Premendo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“</a:t>
            </a:r>
            <a:r>
              <a:rPr lang="en-US" b="1" dirty="0"/>
              <a:t>CONFERMA VOTO</a:t>
            </a:r>
            <a:r>
              <a:rPr lang="en-US" dirty="0"/>
              <a:t>”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diventa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Questo è un titolo, questo è un titolo.">
            <a:extLst>
              <a:ext uri="{FF2B5EF4-FFF2-40B4-BE49-F238E27FC236}">
                <a16:creationId xmlns:a16="http://schemas.microsoft.com/office/drawing/2014/main" id="{153ED5EF-9179-B0D9-AF52-B3A27B2F88F2}"/>
              </a:ext>
            </a:extLst>
          </p:cNvPr>
          <p:cNvSpPr txBox="1">
            <a:spLocks/>
          </p:cNvSpPr>
          <p:nvPr/>
        </p:nvSpPr>
        <p:spPr>
          <a:xfrm>
            <a:off x="779065" y="2077343"/>
            <a:ext cx="9134956" cy="215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2438339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168" baseline="0">
                <a:solidFill>
                  <a:srgbClr val="473E31"/>
                </a:solidFill>
                <a:uFillTx/>
                <a:latin typeface="+mn-lt"/>
                <a:ea typeface="+mn-ea"/>
                <a:cs typeface="+mn-cs"/>
                <a:sym typeface="Aspekta 600"/>
              </a:defRPr>
            </a:lvl1pPr>
            <a:lvl2pPr marL="711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2pPr>
            <a:lvl3pPr marL="1092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3pPr>
            <a:lvl4pPr marL="1473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4pPr>
            <a:lvl5pPr marL="1854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5pPr>
            <a:lvl6pPr marL="2235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6pPr>
            <a:lvl7pPr marL="2616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7pPr>
            <a:lvl8pPr marL="2997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8pPr>
            <a:lvl9pPr marL="3378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9pPr>
          </a:lstStyle>
          <a:p>
            <a:pPr hangingPunct="1"/>
            <a:r>
              <a:rPr lang="it-IT" dirty="0"/>
              <a:t>Conferma il voto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3E2E42-35DE-E83C-5F21-F6157B5C2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62" y="3309442"/>
            <a:ext cx="11984122" cy="709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7907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it-IT" noProof="0"/>
              <a:t>7</a:t>
            </a:fld>
            <a:endParaRPr lang="it-IT" noProof="0" dirty="0"/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9064" y="5550321"/>
            <a:ext cx="8299621" cy="2189445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it-IT" sz="5400" b="1" noProof="0" dirty="0">
                <a:solidFill>
                  <a:schemeClr val="accent5">
                    <a:lumMod val="75000"/>
                  </a:schemeClr>
                </a:solidFill>
              </a:rPr>
              <a:t>NON CHIUDERE IL BROWSER</a:t>
            </a:r>
          </a:p>
          <a:p>
            <a:r>
              <a:rPr lang="it-IT" noProof="0" dirty="0"/>
              <a:t> </a:t>
            </a:r>
            <a:br>
              <a:rPr lang="it-IT" noProof="0" dirty="0"/>
            </a:br>
            <a:r>
              <a:rPr lang="it-IT" noProof="0" dirty="0"/>
              <a:t>Clicca su “</a:t>
            </a:r>
            <a:r>
              <a:rPr lang="it-IT" b="1" dirty="0"/>
              <a:t>CHIUDI</a:t>
            </a:r>
            <a:r>
              <a:rPr lang="it-IT" noProof="0" dirty="0"/>
              <a:t>” per terminare le operazioni di voto.</a:t>
            </a:r>
          </a:p>
        </p:txBody>
      </p:sp>
      <p:sp>
        <p:nvSpPr>
          <p:cNvPr id="3" name="Questo è un titolo, questo è un titolo.">
            <a:extLst>
              <a:ext uri="{FF2B5EF4-FFF2-40B4-BE49-F238E27FC236}">
                <a16:creationId xmlns:a16="http://schemas.microsoft.com/office/drawing/2014/main" id="{560C2E4B-F30C-C2E2-C1C1-FD0D4AC7FCB0}"/>
              </a:ext>
            </a:extLst>
          </p:cNvPr>
          <p:cNvSpPr txBox="1">
            <a:spLocks/>
          </p:cNvSpPr>
          <p:nvPr/>
        </p:nvSpPr>
        <p:spPr>
          <a:xfrm>
            <a:off x="779065" y="2077343"/>
            <a:ext cx="14213285" cy="2158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71437" tIns="71437" rIns="71437" bIns="71437" anchor="t">
            <a:normAutofit/>
          </a:bodyPr>
          <a:lstStyle>
            <a:lvl1pPr marL="0" marR="0" indent="0" algn="l" defTabSz="2438339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00" b="0" i="0" u="none" strike="noStrike" cap="none" spc="-168" baseline="0">
                <a:solidFill>
                  <a:srgbClr val="473E31"/>
                </a:solidFill>
                <a:uFillTx/>
                <a:latin typeface="+mn-lt"/>
                <a:ea typeface="+mn-ea"/>
                <a:cs typeface="+mn-cs"/>
                <a:sym typeface="Aspekta 600"/>
              </a:defRPr>
            </a:lvl1pPr>
            <a:lvl2pPr marL="711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2pPr>
            <a:lvl3pPr marL="1092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3pPr>
            <a:lvl4pPr marL="1473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4pPr>
            <a:lvl5pPr marL="1854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5pPr>
            <a:lvl6pPr marL="2235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6pPr>
            <a:lvl7pPr marL="2616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7pPr>
            <a:lvl8pPr marL="2997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8pPr>
            <a:lvl9pPr marL="3378200" marR="0" indent="-330200" algn="l" defTabSz="2438339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600" b="0" i="0" u="none" strike="noStrike" cap="none" spc="0" baseline="0">
                <a:solidFill>
                  <a:srgbClr val="83735D"/>
                </a:solidFill>
                <a:uFillTx/>
                <a:latin typeface="Aspekta 400"/>
                <a:ea typeface="Aspekta 400"/>
                <a:cs typeface="Aspekta 400"/>
                <a:sym typeface="Aspekta 400"/>
              </a:defRPr>
            </a:lvl9pPr>
          </a:lstStyle>
          <a:p>
            <a:pPr hangingPunct="1"/>
            <a:r>
              <a:rPr lang="it-IT" dirty="0"/>
              <a:t>Votazione eseguita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818454-FE6F-05F4-9340-C6E78E341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"/>
          <a:stretch>
            <a:fillRect/>
          </a:stretch>
        </p:blipFill>
        <p:spPr>
          <a:xfrm>
            <a:off x="9610296" y="4474981"/>
            <a:ext cx="10764108" cy="543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16490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779381"/>
            <a:ext cx="7953640" cy="2244844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 err="1">
                <a:solidFill>
                  <a:schemeClr val="bg1"/>
                </a:solidFill>
              </a:rPr>
              <a:t>support@eligovote.com</a:t>
            </a:r>
            <a:endParaRPr u="sng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Copyright © 2024 ELIGO | ID Technology </a:t>
            </a:r>
            <a:r>
              <a:rPr dirty="0" err="1"/>
              <a:t>S.r.l.</a:t>
            </a:r>
            <a:r>
              <a:rPr dirty="0"/>
              <a:t> </a:t>
            </a:r>
            <a:br>
              <a:rPr dirty="0"/>
            </a:br>
            <a:r>
              <a:rPr dirty="0"/>
              <a:t>P.IVA: 11240660156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lcf76f155ced4ddcb4097134ff3c332f xmlns="dce9493f-4e8d-4595-a60a-cef0d49d1ac8">
      <Terms xmlns="http://schemas.microsoft.com/office/infopath/2007/PartnerControls"/>
    </lcf76f155ced4ddcb4097134ff3c332f>
    <Dati xmlns="dce9493f-4e8d-4595-a60a-cef0d49d1ac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FB0D1EF618BF4D967A2A5EFB1BAEF0" ma:contentTypeVersion="17" ma:contentTypeDescription="Creare un nuovo documento." ma:contentTypeScope="" ma:versionID="bfdb366f9e8ca0d0e7bda2edae88cb6a">
  <xsd:schema xmlns:xsd="http://www.w3.org/2001/XMLSchema" xmlns:xs="http://www.w3.org/2001/XMLSchema" xmlns:p="http://schemas.microsoft.com/office/2006/metadata/properties" xmlns:ns2="07e8e6a0-de1b-4f42-8e7c-f08932d818fe" xmlns:ns3="dce9493f-4e8d-4595-a60a-cef0d49d1ac8" targetNamespace="http://schemas.microsoft.com/office/2006/metadata/properties" ma:root="true" ma:fieldsID="0f33f226ba09e441a7dea79afc6d9695" ns2:_="" ns3:_="">
    <xsd:import namespace="07e8e6a0-de1b-4f42-8e7c-f08932d818fe"/>
    <xsd:import namespace="dce9493f-4e8d-4595-a60a-cef0d49d1ac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Dat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9493f-4e8d-4595-a60a-cef0d49d1a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ati" ma:index="23" nillable="true" ma:displayName="Dati" ma:format="Dropdown" ma:internalName="Dati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05B14A-CF6D-45CB-BB86-4B389F6528DA}">
  <ds:schemaRefs>
    <ds:schemaRef ds:uri="dce9493f-4e8d-4595-a60a-cef0d49d1ac8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07e8e6a0-de1b-4f42-8e7c-f08932d818f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4917F2D-B6D6-410B-BF04-0DB8C99D0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e8e6a0-de1b-4f42-8e7c-f08932d818fe"/>
    <ds:schemaRef ds:uri="dce9493f-4e8d-4595-a60a-cef0d49d1a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293</Words>
  <Application>Microsoft Office PowerPoint</Application>
  <PresentationFormat>Personalizzato</PresentationFormat>
  <Paragraphs>32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7" baseType="lpstr">
      <vt:lpstr>Aspekta 400</vt:lpstr>
      <vt:lpstr>Aspekta 500</vt:lpstr>
      <vt:lpstr>Aspekta 550</vt:lpstr>
      <vt:lpstr>Aspekta 600</vt:lpstr>
      <vt:lpstr>Aspekta 700</vt:lpstr>
      <vt:lpstr>Helvetica Neue</vt:lpstr>
      <vt:lpstr>Helvetica Neue Medium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Carluccio</dc:creator>
  <cp:lastModifiedBy>Tommaso Valleri</cp:lastModifiedBy>
  <cp:revision>161</cp:revision>
  <dcterms:modified xsi:type="dcterms:W3CDTF">2026-04-03T08:59:45Z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0x010100A7FB0D1EF618BF4D967A2A5EFB1BAEF0</vt:lpwstr>
  </property>
  <property fmtid="{D5CDD505-2E9C-101B-9397-08002B2CF9AE}" pid="3" name="MediaServiceImageTags">
    <vt:lpwstr/>
  </property>
</Properties>
</file>